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64" r:id="rId4"/>
    <p:sldId id="265" r:id="rId5"/>
    <p:sldId id="268" r:id="rId6"/>
    <p:sldId id="274" r:id="rId7"/>
    <p:sldId id="271" r:id="rId8"/>
    <p:sldId id="27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46" autoAdjust="0"/>
  </p:normalViewPr>
  <p:slideViewPr>
    <p:cSldViewPr>
      <p:cViewPr varScale="1">
        <p:scale>
          <a:sx n="67" d="100"/>
          <a:sy n="67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&lt;div </a:t>
            </a:r>
            <a:r>
              <a:rPr lang="en-US" dirty="0" err="1" smtClean="0"/>
              <a:t>xmlns:cc</a:t>
            </a:r>
            <a:r>
              <a:rPr lang="en-US" dirty="0" smtClean="0"/>
              <a:t>="http://creativecommons.org/ns#" about="http://www.flickr.com/photos/usonian/130586983/"&gt;&lt;a </a:t>
            </a:r>
            <a:r>
              <a:rPr lang="en-US" dirty="0" err="1" smtClean="0"/>
              <a:t>rel</a:t>
            </a:r>
            <a:r>
              <a:rPr lang="en-US" dirty="0" smtClean="0"/>
              <a:t>="</a:t>
            </a:r>
            <a:r>
              <a:rPr lang="en-US" dirty="0" err="1" smtClean="0"/>
              <a:t>cc:attributionURL</a:t>
            </a:r>
            <a:r>
              <a:rPr lang="en-US" dirty="0" smtClean="0"/>
              <a:t>" </a:t>
            </a:r>
            <a:r>
              <a:rPr lang="en-US" dirty="0" err="1" smtClean="0"/>
              <a:t>href</a:t>
            </a:r>
            <a:r>
              <a:rPr lang="en-US" dirty="0" smtClean="0"/>
              <a:t>="http://www.flickr.com/photos/usonian/"&gt;http://www.flickr.com/photos/usonian/&lt;/a&gt; / &lt;a </a:t>
            </a:r>
            <a:r>
              <a:rPr lang="en-US" dirty="0" err="1" smtClean="0"/>
              <a:t>rel</a:t>
            </a:r>
            <a:r>
              <a:rPr lang="en-US" dirty="0" smtClean="0"/>
              <a:t>="license" </a:t>
            </a:r>
            <a:r>
              <a:rPr lang="en-US" dirty="0" err="1" smtClean="0"/>
              <a:t>href</a:t>
            </a:r>
            <a:r>
              <a:rPr lang="en-US" dirty="0" smtClean="0"/>
              <a:t>="http://creativecommons.org/licenses/by-nc-sa/2.0/"&gt;CC BY-NC-SA 2.0&lt;/a&gt;&lt;/div&gt;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1E80C-4F1A-42E1-B609-97A7CEEEED1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67818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1/12/2011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026" name="Picture 2" descr="C:\Users\Steve\Pictures\codemash201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324" y="76200"/>
            <a:ext cx="1045676" cy="10668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Software Craftsmanship</a:t>
            </a:r>
            <a:endParaRPr lang="en-US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4495800" y="3733800"/>
            <a:ext cx="39624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Steve Smith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CodeProject.com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@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ardalis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85800" y="3733800"/>
            <a:ext cx="3962400" cy="1981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Brendan Enrick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NimblePros.com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en-US" sz="3200" dirty="0" smtClean="0"/>
              <a:t>@</a:t>
            </a:r>
            <a:r>
              <a:rPr lang="en-US" sz="3200" dirty="0" err="1" smtClean="0"/>
              <a:t>brendoneus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Agenda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981200"/>
            <a:ext cx="7772400" cy="40259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is Software Craftsmanship?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2800" dirty="0" smtClean="0"/>
              <a:t>Testing and Pairing</a:t>
            </a: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SOLID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Principles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Patterns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Why Practice?</a:t>
            </a:r>
            <a:endParaRPr lang="en-US" sz="4800" dirty="0"/>
          </a:p>
        </p:txBody>
      </p:sp>
      <p:pic>
        <p:nvPicPr>
          <p:cNvPr id="2050" name="Picture 2" descr="C:\Users\Steve\Pictures\guitarpracti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057400"/>
            <a:ext cx="5559218" cy="5659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What are </a:t>
            </a:r>
            <a:r>
              <a:rPr lang="en-US" sz="4800" dirty="0" err="1" smtClean="0"/>
              <a:t>katas</a:t>
            </a:r>
            <a:r>
              <a:rPr lang="en-US" sz="4800" dirty="0" smtClean="0"/>
              <a:t>?</a:t>
            </a:r>
            <a:endParaRPr lang="en-US" sz="4800" dirty="0"/>
          </a:p>
        </p:txBody>
      </p:sp>
      <p:pic>
        <p:nvPicPr>
          <p:cNvPr id="1026" name="Picture 2" descr="C:\Users\Steve\Pictures\kentkar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7088188" cy="4713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Coding </a:t>
            </a:r>
            <a:r>
              <a:rPr lang="en-US" dirty="0" err="1" smtClean="0"/>
              <a:t>Katas</a:t>
            </a:r>
            <a:endParaRPr lang="en-US" dirty="0" smtClean="0"/>
          </a:p>
          <a:p>
            <a:r>
              <a:rPr lang="en-US" dirty="0" smtClean="0"/>
              <a:t>Programming Exercises</a:t>
            </a:r>
          </a:p>
          <a:p>
            <a:r>
              <a:rPr lang="en-US" dirty="0" smtClean="0"/>
              <a:t>Pair Programming</a:t>
            </a:r>
          </a:p>
          <a:p>
            <a:r>
              <a:rPr lang="en-US" dirty="0" smtClean="0"/>
              <a:t>Trying new things</a:t>
            </a:r>
          </a:p>
          <a:p>
            <a:r>
              <a:rPr lang="en-US" dirty="0" smtClean="0"/>
              <a:t>Repetition, repetition, and repetition.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944562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Where do I learn more?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993900"/>
            <a:ext cx="7772400" cy="35687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http://HudsonSC.com</a:t>
            </a:r>
          </a:p>
          <a:p>
            <a:r>
              <a:rPr lang="en-US" sz="2800" dirty="0" smtClean="0"/>
              <a:t>http://softwarecraftsmanship.org/</a:t>
            </a:r>
          </a:p>
          <a:p>
            <a:r>
              <a:rPr lang="en-US" sz="2800" dirty="0" smtClean="0"/>
              <a:t>http://groups.softwarecraftsmanship.org</a:t>
            </a:r>
          </a:p>
          <a:p>
            <a:r>
              <a:rPr lang="en-US" sz="2800" dirty="0" smtClean="0"/>
              <a:t>http://ProjectEuler.net</a:t>
            </a:r>
          </a:p>
          <a:p>
            <a:r>
              <a:rPr lang="en-US" sz="2800" dirty="0" smtClean="0"/>
              <a:t>http://CodingDojo.org</a:t>
            </a:r>
          </a:p>
          <a:p>
            <a:r>
              <a:rPr lang="en-US" sz="2800" dirty="0" smtClean="0"/>
              <a:t>http://codekata.pragprog.com</a:t>
            </a:r>
          </a:p>
          <a:p>
            <a:r>
              <a:rPr lang="en-US" sz="2400" dirty="0" smtClean="0"/>
              <a:t>http://manifesto.softwarecraftsmanship.org/</a:t>
            </a:r>
          </a:p>
          <a:p>
            <a:pPr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533400" y="1828800"/>
            <a:ext cx="3733800" cy="167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800600" y="1828800"/>
            <a:ext cx="3733800" cy="167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Resources provided by:</a:t>
            </a:r>
            <a:endParaRPr lang="en-US" sz="4400" dirty="0"/>
          </a:p>
        </p:txBody>
      </p:sp>
      <p:pic>
        <p:nvPicPr>
          <p:cNvPr id="5" name="Picture 4" descr="logo225x9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2209800"/>
            <a:ext cx="2143125" cy="857250"/>
          </a:xfrm>
          <a:prstGeom prst="rect">
            <a:avLst/>
          </a:prstGeom>
        </p:spPr>
      </p:pic>
      <p:pic>
        <p:nvPicPr>
          <p:cNvPr id="8" name="Picture 7" descr="New NimblePros Logo Hi-r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2286000"/>
            <a:ext cx="3505200" cy="743933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2705100" y="4343400"/>
            <a:ext cx="3733800" cy="1676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009900" y="53340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2"/>
                </a:solidFill>
              </a:rPr>
              <a:t>Meet fellow craftsmen monthly in Hudson, OH (</a:t>
            </a:r>
            <a:r>
              <a:rPr lang="en-US" sz="1200" b="1" u="sng" dirty="0" smtClean="0">
                <a:solidFill>
                  <a:schemeClr val="accent2"/>
                </a:solidFill>
              </a:rPr>
              <a:t>HudsonSC.com</a:t>
            </a:r>
            <a:r>
              <a:rPr lang="en-US" sz="1200" dirty="0" smtClean="0">
                <a:solidFill>
                  <a:schemeClr val="accent2"/>
                </a:solidFill>
              </a:rPr>
              <a:t>)</a:t>
            </a:r>
            <a:endParaRPr lang="en-US" sz="1200" dirty="0">
              <a:solidFill>
                <a:schemeClr val="accent2"/>
              </a:solidFill>
            </a:endParaRPr>
          </a:p>
        </p:txBody>
      </p:sp>
      <p:pic>
        <p:nvPicPr>
          <p:cNvPr id="10" name="Picture 9" descr="HudsonSC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24200" y="4724400"/>
            <a:ext cx="2743199" cy="62564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19800" y="30480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u="sng" dirty="0" smtClean="0">
                <a:solidFill>
                  <a:schemeClr val="accent2"/>
                </a:solidFill>
              </a:rPr>
              <a:t>NimblePros.com</a:t>
            </a:r>
            <a:endParaRPr lang="en-US" sz="1200" dirty="0">
              <a:solidFill>
                <a:schemeClr val="accent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1600" y="3048000"/>
            <a:ext cx="2133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u="sng" dirty="0" smtClean="0">
                <a:solidFill>
                  <a:schemeClr val="accent2"/>
                </a:solidFill>
              </a:rPr>
              <a:t>www.CodeProject.com</a:t>
            </a:r>
            <a:endParaRPr lang="en-US" sz="12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150</Words>
  <Application>Microsoft Office PowerPoint</Application>
  <PresentationFormat>On-screen Show (4:3)</PresentationFormat>
  <Paragraphs>34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SWE101_Template</vt:lpstr>
      <vt:lpstr>Software Craftsmanship</vt:lpstr>
      <vt:lpstr>Today’s Agenda</vt:lpstr>
      <vt:lpstr>Slide 3</vt:lpstr>
      <vt:lpstr>Why Practice?</vt:lpstr>
      <vt:lpstr>What are katas?</vt:lpstr>
      <vt:lpstr>How to Practice</vt:lpstr>
      <vt:lpstr>Where do I learn more?</vt:lpstr>
      <vt:lpstr>Resources provided by: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brendan</cp:lastModifiedBy>
  <cp:revision>57</cp:revision>
  <dcterms:created xsi:type="dcterms:W3CDTF">2010-07-14T02:28:56Z</dcterms:created>
  <dcterms:modified xsi:type="dcterms:W3CDTF">2011-01-12T13:28:31Z</dcterms:modified>
</cp:coreProperties>
</file>